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7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4296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4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I have a pen pal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Do a survey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25CG04.eps" descr="id:21474882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950" y="2999175"/>
            <a:ext cx="10727679" cy="2144406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897289"/>
            <a:ext cx="10807700" cy="1900905"/>
            <a:chOff x="361950" y="756623"/>
            <a:chExt cx="10807700" cy="190090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56623"/>
              <a:ext cx="422263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选一选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439887"/>
              <a:ext cx="10807700" cy="12176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A.reading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stories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B.dancing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C.singing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D.playing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football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E.doing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kung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fu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962148" y="4630012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300805" y="463353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591696" y="4633536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830306" y="4633535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0297541" y="461420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4562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二、用所给单词的适当形式填空。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1.—What are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____________(hobby)?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2.—I ______________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read) stories.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—Me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3.Only one boy ____________(like) singing.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singing and ____________(do) kung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boys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like) playing football.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01007" y="1626373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hobbies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68549" y="2179805"/>
            <a:ext cx="2870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reading/to read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94316" y="3364397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likes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566609" y="3948293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256439" y="4536231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like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1132191"/>
            <a:ext cx="10807700" cy="3672408"/>
            <a:chOff x="361950" y="1017671"/>
            <a:chExt cx="10807700" cy="367240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17671"/>
              <a:ext cx="4634602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699645"/>
              <a:ext cx="10807700" cy="29904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A.Would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 like to go with me?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B.What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you going to do this afternoon?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C.When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will we meet?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D.Do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you like playing football?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E.What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are your hobbies?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70997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Hello, Jim.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play football.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Yes, I do. But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my hobby.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Really?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I like singing and dancing.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Great. Me,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too!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a party this evening.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Sure. But when will the party start?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It will start at 8:00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032845" y="732588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60637" y="189750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56781" y="3051534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865493" y="4234436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6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8795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Great. 5. 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meet at 6:00 at the school gate.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Jim: OK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12765" y="211146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16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79</TotalTime>
  <Words>113</Words>
  <Application>Microsoft Office PowerPoint</Application>
  <PresentationFormat>自定义</PresentationFormat>
  <Paragraphs>48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2025-09-02T07:51:19Z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